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8A1732-47C3-44E7-B192-09332F6F5FF6}" type="datetimeFigureOut">
              <a:rPr lang="hr-HR" smtClean="0"/>
              <a:t>31.1.2017.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840074-BF47-4BB3-9957-4D5AECB8F31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John fitzgerald &amp; jackie kennedy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400800" cy="762000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Marija Coric,8.d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JOHN F. KENNEDY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born on May 29, 1917 in Brookline, Massachusetts</a:t>
            </a:r>
          </a:p>
          <a:p>
            <a:r>
              <a:rPr lang="hr-HR" dirty="0" smtClean="0"/>
              <a:t>father businessman/politician , mother socialite</a:t>
            </a:r>
          </a:p>
          <a:p>
            <a:r>
              <a:rPr lang="hr-HR" dirty="0" smtClean="0"/>
              <a:t>grandfathers were politicians, grandparetns were Irish immigrants</a:t>
            </a:r>
          </a:p>
          <a:p>
            <a:r>
              <a:rPr lang="en-US" dirty="0" smtClean="0"/>
              <a:t>elder </a:t>
            </a:r>
            <a:r>
              <a:rPr lang="en-US" dirty="0"/>
              <a:t>brother, Joseph Jr., and seven </a:t>
            </a:r>
            <a:r>
              <a:rPr lang="en-US" dirty="0" smtClean="0"/>
              <a:t>younger</a:t>
            </a:r>
            <a:r>
              <a:rPr lang="hr-HR" dirty="0" smtClean="0"/>
              <a:t> </a:t>
            </a:r>
            <a:r>
              <a:rPr lang="en-US" dirty="0" smtClean="0"/>
              <a:t>siblings;</a:t>
            </a:r>
            <a:r>
              <a:rPr lang="hr-HR" dirty="0" smtClean="0"/>
              <a:t> </a:t>
            </a:r>
            <a:r>
              <a:rPr lang="en-US" dirty="0"/>
              <a:t> Rosemary, Kathleen, Eunice, Patricia, Robert, Jean, and Ted.</a:t>
            </a:r>
            <a:endParaRPr lang="hr-HR" dirty="0" smtClean="0"/>
          </a:p>
          <a:p>
            <a:r>
              <a:rPr lang="hr-HR" dirty="0" smtClean="0"/>
              <a:t>changed many schools</a:t>
            </a:r>
          </a:p>
          <a:p>
            <a:r>
              <a:rPr lang="hr-HR" dirty="0" smtClean="0"/>
              <a:t>moved to a stately twenty-room, Georgian-style mansion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948">
            <a:off x="6578405" y="1758817"/>
            <a:ext cx="2328592" cy="18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 </a:t>
            </a:r>
            <a:r>
              <a:rPr lang="en-US" dirty="0"/>
              <a:t> Choate, a boarding school in Wallingford, Connecticut,</a:t>
            </a:r>
            <a:r>
              <a:rPr lang="hr-HR" dirty="0"/>
              <a:t> he attracted a coterie, their most notorious stunt: blowing up a toilet seat</a:t>
            </a:r>
          </a:p>
          <a:p>
            <a:r>
              <a:rPr lang="hr-HR" dirty="0" smtClean="0"/>
              <a:t>diagnosed with colitis</a:t>
            </a:r>
          </a:p>
          <a:p>
            <a:r>
              <a:rPr lang="hr-HR" dirty="0" smtClean="0"/>
              <a:t>voted the „most likely to succeed”</a:t>
            </a:r>
          </a:p>
          <a:p>
            <a:r>
              <a:rPr lang="hr-HR" dirty="0" smtClean="0"/>
              <a:t>was trained in the U.S. Navy Reserve</a:t>
            </a:r>
          </a:p>
          <a:p>
            <a:r>
              <a:rPr lang="hr-HR" dirty="0"/>
              <a:t>P</a:t>
            </a:r>
            <a:r>
              <a:rPr lang="hr-HR" dirty="0" smtClean="0"/>
              <a:t>rinceton, Harvard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2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Jacqueline Lee Bouvier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born on July 28, 1929 in Southampton, New York</a:t>
            </a:r>
          </a:p>
          <a:p>
            <a:r>
              <a:rPr lang="hr-HR" dirty="0" smtClean="0"/>
              <a:t>father </a:t>
            </a:r>
            <a:r>
              <a:rPr lang="hr-HR" dirty="0"/>
              <a:t>Wall Street </a:t>
            </a:r>
            <a:r>
              <a:rPr lang="hr-HR" dirty="0" smtClean="0"/>
              <a:t>stockbroker, mother socialite</a:t>
            </a:r>
          </a:p>
          <a:p>
            <a:r>
              <a:rPr lang="hr-HR" dirty="0" smtClean="0"/>
              <a:t>raised in Catholich faith</a:t>
            </a:r>
          </a:p>
          <a:p>
            <a:r>
              <a:rPr lang="hr-HR" dirty="0" smtClean="0"/>
              <a:t>younger sister Lee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529">
            <a:off x="5943078" y="2949425"/>
            <a:ext cx="1964794" cy="2466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80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How they met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were formally introduced by a mutual friend an a diner party</a:t>
            </a:r>
          </a:p>
          <a:p>
            <a:r>
              <a:rPr lang="hr-HR" dirty="0" smtClean="0"/>
              <a:t>love at first sight</a:t>
            </a:r>
          </a:p>
          <a:p>
            <a:r>
              <a:rPr lang="hr-HR" dirty="0" smtClean="0"/>
              <a:t>were both Catholic, writers, enjoyed reading and both had previously lived abroad</a:t>
            </a:r>
          </a:p>
          <a:p>
            <a:r>
              <a:rPr lang="hr-HR" dirty="0" smtClean="0"/>
              <a:t>eventually he proposed, eventually she accepted</a:t>
            </a:r>
          </a:p>
          <a:p>
            <a:r>
              <a:rPr lang="hr-HR" dirty="0" smtClean="0"/>
              <a:t>engagemant was oficially announced on June 25, 1953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073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Marriage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married on September 12, 1953, at Saint Mary‘s Church in Newport, Rhode Island</a:t>
            </a:r>
          </a:p>
          <a:p>
            <a:r>
              <a:rPr lang="hr-HR" dirty="0" smtClean="0"/>
              <a:t>Jonh suffered from Addison‘s Disease, Jackie a miscarriage (stillborn daughter Arabella)</a:t>
            </a:r>
          </a:p>
          <a:p>
            <a:r>
              <a:rPr lang="hr-HR" dirty="0" smtClean="0"/>
              <a:t>First Daughter Caroline 1957</a:t>
            </a:r>
          </a:p>
          <a:p>
            <a:r>
              <a:rPr lang="hr-HR" dirty="0" smtClean="0"/>
              <a:t>John announced his candidacy for the presidency, shortly after, Jackie became pregnant</a:t>
            </a: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741">
            <a:off x="6807771" y="406117"/>
            <a:ext cx="1943161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presidency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on November 8, 1960 John F. Kennedy beat his opponent Richard Nixon in the U.S. presidential election</a:t>
            </a:r>
          </a:p>
          <a:p>
            <a:r>
              <a:rPr lang="hr-HR" dirty="0" smtClean="0"/>
              <a:t>First Son John F. Kennedy Jr., 17 days after</a:t>
            </a:r>
          </a:p>
          <a:p>
            <a:r>
              <a:rPr lang="hr-HR" dirty="0" smtClean="0"/>
              <a:t>second First Son died two days after birth</a:t>
            </a:r>
          </a:p>
          <a:p>
            <a:r>
              <a:rPr lang="hr-HR" dirty="0" smtClean="0"/>
              <a:t>Jackie entered a state of depression, although losing their child had a positive impact to the marriage as it brought the two closer together in their grief</a:t>
            </a:r>
          </a:p>
          <a:p>
            <a:r>
              <a:rPr lang="hr-HR" dirty="0" smtClean="0"/>
              <a:t>A.S. stated that the marriage never seemed more solid than in the later months of 1963</a:t>
            </a:r>
          </a:p>
          <a:p>
            <a:r>
              <a:rPr lang="hr-HR" dirty="0" smtClean="0"/>
              <a:t>Jackie weant on a yacht trip with John F. Kennedy‘s friend Aristotle Onassis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541">
            <a:off x="7069373" y="140028"/>
            <a:ext cx="1566285" cy="23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5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 assassination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JFK was killed while he was riding by his presidential motorcade through Dealey Plaza in Dallas, Texas</a:t>
            </a:r>
          </a:p>
          <a:p>
            <a:r>
              <a:rPr lang="hr-HR" dirty="0" smtClean="0"/>
              <a:t>Jackie refused to remove her blood-stained pink dress and said that she regretts washing the blood of of her face and hands</a:t>
            </a:r>
          </a:p>
          <a:p>
            <a:r>
              <a:rPr lang="hr-HR" dirty="0" smtClean="0"/>
              <a:t>assassin was Lee Harvey Oswald</a:t>
            </a:r>
          </a:p>
          <a:p>
            <a:r>
              <a:rPr lang="hr-HR" dirty="0" smtClean="0"/>
              <a:t>Jackie found a great source of upport in Robert F. Kennedy</a:t>
            </a:r>
          </a:p>
          <a:p>
            <a:r>
              <a:rPr lang="hr-HR" dirty="0" smtClean="0"/>
              <a:t>when he also was killed she married her friend Aristotle Onassis and was given the nickname Jackie O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87" y="227476"/>
            <a:ext cx="2505988" cy="12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6400800" cy="1621904"/>
          </a:xfrm>
        </p:spPr>
        <p:txBody>
          <a:bodyPr>
            <a:normAutofit/>
          </a:bodyPr>
          <a:lstStyle/>
          <a:p>
            <a:r>
              <a:rPr lang="hr-HR" dirty="0" smtClean="0"/>
              <a:t>thank you for your attention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55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186</TotalTime>
  <Words>344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John fitzgerald &amp; jackie kennedy</vt:lpstr>
      <vt:lpstr>JOHN F. KENNEDY</vt:lpstr>
      <vt:lpstr>PowerPoint Presentation</vt:lpstr>
      <vt:lpstr>Jacqueline Lee Bouvier</vt:lpstr>
      <vt:lpstr>How they met</vt:lpstr>
      <vt:lpstr>Marriage</vt:lpstr>
      <vt:lpstr>presidency</vt:lpstr>
      <vt:lpstr>the  assassination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</dc:creator>
  <cp:lastModifiedBy>luka</cp:lastModifiedBy>
  <cp:revision>15</cp:revision>
  <dcterms:created xsi:type="dcterms:W3CDTF">2017-01-30T21:34:54Z</dcterms:created>
  <dcterms:modified xsi:type="dcterms:W3CDTF">2017-01-31T11:39:47Z</dcterms:modified>
</cp:coreProperties>
</file>